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3"/>
  </p:notesMasterIdLst>
  <p:handoutMasterIdLst>
    <p:handoutMasterId r:id="rId84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4" r:id="rId43"/>
    <p:sldId id="3742" r:id="rId44"/>
    <p:sldId id="3691" r:id="rId45"/>
    <p:sldId id="3692" r:id="rId46"/>
    <p:sldId id="3693" r:id="rId47"/>
    <p:sldId id="3703" r:id="rId48"/>
    <p:sldId id="3718" r:id="rId49"/>
    <p:sldId id="3719" r:id="rId50"/>
    <p:sldId id="3720" r:id="rId51"/>
    <p:sldId id="3724" r:id="rId52"/>
    <p:sldId id="3734" r:id="rId53"/>
    <p:sldId id="3704" r:id="rId54"/>
    <p:sldId id="3708" r:id="rId55"/>
    <p:sldId id="3709" r:id="rId56"/>
    <p:sldId id="3712" r:id="rId57"/>
    <p:sldId id="3710" r:id="rId58"/>
    <p:sldId id="3711" r:id="rId59"/>
    <p:sldId id="3721" r:id="rId60"/>
    <p:sldId id="3714" r:id="rId61"/>
    <p:sldId id="3738" r:id="rId62"/>
    <p:sldId id="3699" r:id="rId63"/>
    <p:sldId id="3737" r:id="rId64"/>
    <p:sldId id="3722" r:id="rId65"/>
    <p:sldId id="3725" r:id="rId66"/>
    <p:sldId id="3732" r:id="rId67"/>
    <p:sldId id="3681" r:id="rId68"/>
    <p:sldId id="3695" r:id="rId69"/>
    <p:sldId id="3705" r:id="rId70"/>
    <p:sldId id="3726" r:id="rId71"/>
    <p:sldId id="3727" r:id="rId72"/>
    <p:sldId id="3731" r:id="rId73"/>
    <p:sldId id="3730" r:id="rId74"/>
    <p:sldId id="3728" r:id="rId75"/>
    <p:sldId id="3729" r:id="rId76"/>
    <p:sldId id="3739" r:id="rId77"/>
    <p:sldId id="3741" r:id="rId78"/>
    <p:sldId id="3647" r:id="rId79"/>
    <p:sldId id="3631" r:id="rId80"/>
    <p:sldId id="3628" r:id="rId81"/>
    <p:sldId id="3717" r:id="rId82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49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8458199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number of rejections in 4 and 5 is between 4 and 7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8458199" cy="4419600"/>
              </a:xfrm>
              <a:prstGeom prst="rect">
                <a:avLst/>
              </a:prstGeom>
              <a:blipFill>
                <a:blip r:embed="rId2"/>
                <a:stretch>
                  <a:fillRect l="-1802" t="-1719" b="-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SHAKE-128, NTT is used to speed multiplications and a hint,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returned with the signature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SampleinBall, guarantees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blipFill>
                <a:blip r:embed="rId2"/>
                <a:stretch>
                  <a:fillRect l="-1802" t="-1635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75578</TotalTime>
  <Words>8687</Words>
  <Application>Microsoft Macintosh PowerPoint</Application>
  <PresentationFormat>Letter Paper (8.5x11 in)</PresentationFormat>
  <Paragraphs>1165</Paragraphs>
  <Slides>81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4710</cp:revision>
  <cp:lastPrinted>2025-07-23T22:51:09Z</cp:lastPrinted>
  <dcterms:created xsi:type="dcterms:W3CDTF">2013-04-22T16:10:14Z</dcterms:created>
  <dcterms:modified xsi:type="dcterms:W3CDTF">2025-07-25T20:50:42Z</dcterms:modified>
</cp:coreProperties>
</file>